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2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6" r:id="rId9"/>
    <p:sldId id="297" r:id="rId10"/>
    <p:sldId id="298" r:id="rId11"/>
    <p:sldId id="299" r:id="rId12"/>
    <p:sldId id="300" r:id="rId13"/>
    <p:sldId id="302" r:id="rId14"/>
    <p:sldId id="303" r:id="rId15"/>
    <p:sldId id="304" r:id="rId16"/>
    <p:sldId id="305" r:id="rId17"/>
    <p:sldId id="306" r:id="rId18"/>
    <p:sldId id="307" r:id="rId19"/>
    <p:sldId id="308" r:id="rId20"/>
    <p:sldId id="2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Spark RDD - Operations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Transformation : Example 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Get </a:t>
            </a:r>
            <a:r>
              <a:rPr lang="en-US" dirty="0"/>
              <a:t>the elements of both the RDD in new </a:t>
            </a:r>
            <a:r>
              <a:rPr lang="en-US" dirty="0" smtClean="0"/>
              <a:t>RDD</a:t>
            </a:r>
          </a:p>
          <a:p>
            <a:r>
              <a:rPr lang="en-US" dirty="0" smtClean="0"/>
              <a:t>The </a:t>
            </a:r>
            <a:r>
              <a:rPr lang="en-US" dirty="0"/>
              <a:t>key rule of this function is that the two RDDs should be of the same </a:t>
            </a:r>
            <a:r>
              <a:rPr lang="en-US" dirty="0" smtClean="0"/>
              <a:t>type</a:t>
            </a:r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smtClean="0"/>
              <a:t>example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Elements </a:t>
            </a:r>
            <a:r>
              <a:rPr lang="en-US" dirty="0"/>
              <a:t>of RDD1 are (Spark, Spark, Hadoop, Flink)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Elements RDD2 </a:t>
            </a:r>
            <a:r>
              <a:rPr lang="en-US" dirty="0"/>
              <a:t>are (Big data, Spark, Flink)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Apply rdd1.union(rdd2</a:t>
            </a:r>
            <a:r>
              <a:rPr lang="en-US" dirty="0"/>
              <a:t>)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Result elements </a:t>
            </a:r>
            <a:r>
              <a:rPr lang="en-US" dirty="0"/>
              <a:t>(Spark, Spark, Spark</a:t>
            </a:r>
            <a:r>
              <a:rPr lang="en-US" dirty="0" smtClean="0"/>
              <a:t>, </a:t>
            </a:r>
            <a:r>
              <a:rPr lang="en-US" dirty="0"/>
              <a:t>Hadoop, Flink, Flink, Big data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union(dataset)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234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Transformation : Example 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 smtClean="0"/>
              <a:t>Get </a:t>
            </a:r>
            <a:r>
              <a:rPr lang="en-US" dirty="0"/>
              <a:t>only the common element of both the RDD in new </a:t>
            </a:r>
            <a:r>
              <a:rPr lang="en-US" dirty="0" smtClean="0"/>
              <a:t>RDD</a:t>
            </a:r>
          </a:p>
          <a:p>
            <a:r>
              <a:rPr lang="en-US" dirty="0" smtClean="0"/>
              <a:t>The </a:t>
            </a:r>
            <a:r>
              <a:rPr lang="en-US" dirty="0"/>
              <a:t>key rule of this function is that the two RDDs should be of the same </a:t>
            </a:r>
            <a:r>
              <a:rPr lang="en-US" dirty="0" smtClean="0"/>
              <a:t>type</a:t>
            </a:r>
          </a:p>
          <a:p>
            <a:endParaRPr lang="en-US" dirty="0"/>
          </a:p>
          <a:p>
            <a:r>
              <a:rPr lang="en-US" dirty="0" smtClean="0"/>
              <a:t>For example</a:t>
            </a:r>
            <a:r>
              <a:rPr lang="en-US" dirty="0"/>
              <a:t>,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Elements </a:t>
            </a:r>
            <a:r>
              <a:rPr lang="en-US" dirty="0"/>
              <a:t>of RDD1 are (Spark, Spark, Hadoop, Flink)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Elements of </a:t>
            </a:r>
            <a:r>
              <a:rPr lang="en-US" dirty="0"/>
              <a:t>RDD2 are (Big data, Spark, Flink)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Apply rdd1.intersection(rdd2</a:t>
            </a:r>
            <a:r>
              <a:rPr lang="en-US" dirty="0"/>
              <a:t>)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Resultant RDD will have elements (spark)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 smtClean="0"/>
              <a:t>intersection(dataset</a:t>
            </a:r>
            <a:r>
              <a:rPr lang="en-US" b="0" dirty="0"/>
              <a:t>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311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Transformation : Example (6)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/>
              <a:t>R</a:t>
            </a:r>
            <a:r>
              <a:rPr lang="en-US" dirty="0" smtClean="0"/>
              <a:t>eturns </a:t>
            </a:r>
            <a:r>
              <a:rPr lang="en-US" dirty="0"/>
              <a:t>a new dataset that contains the distinct elements of the source </a:t>
            </a:r>
            <a:r>
              <a:rPr lang="en-US" dirty="0" smtClean="0"/>
              <a:t>dataset</a:t>
            </a:r>
          </a:p>
          <a:p>
            <a:r>
              <a:rPr lang="en-US" dirty="0" smtClean="0"/>
              <a:t>Helpful </a:t>
            </a:r>
            <a:r>
              <a:rPr lang="en-US" dirty="0"/>
              <a:t>to remove duplicate </a:t>
            </a:r>
            <a:r>
              <a:rPr lang="en-US" dirty="0" smtClean="0"/>
              <a:t>data</a:t>
            </a:r>
          </a:p>
          <a:p>
            <a:endParaRPr lang="en-US" dirty="0"/>
          </a:p>
          <a:p>
            <a:r>
              <a:rPr lang="en-US" dirty="0"/>
              <a:t>For example,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RDD </a:t>
            </a:r>
            <a:r>
              <a:rPr lang="en-US" dirty="0"/>
              <a:t>has elements (Spark, Spark, Hadoop, Flink</a:t>
            </a:r>
            <a:r>
              <a:rPr lang="en-US" dirty="0" smtClean="0"/>
              <a:t>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Apply </a:t>
            </a:r>
            <a:r>
              <a:rPr lang="en-US" dirty="0" err="1" smtClean="0"/>
              <a:t>rdd.distinct</a:t>
            </a:r>
            <a:r>
              <a:rPr lang="en-US" dirty="0"/>
              <a:t>()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Resultant RDD give </a:t>
            </a:r>
            <a:r>
              <a:rPr lang="en-US" dirty="0"/>
              <a:t>elements (Spark, Hadoop, Flink</a:t>
            </a:r>
            <a:r>
              <a:rPr lang="en-US" dirty="0" smtClean="0"/>
              <a:t>)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distinct()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39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Action : Example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/>
              <a:t>Action count() returns the number of elements in </a:t>
            </a:r>
            <a:r>
              <a:rPr lang="en-US" dirty="0" smtClean="0"/>
              <a:t>RDD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smtClean="0"/>
              <a:t>example,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RDD </a:t>
            </a:r>
            <a:r>
              <a:rPr lang="en-US" dirty="0"/>
              <a:t>has values {1, 2, 2, 3, 4, 5, 5, 6}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Apply “</a:t>
            </a:r>
            <a:r>
              <a:rPr lang="en-US" dirty="0" err="1" smtClean="0"/>
              <a:t>rdd.count</a:t>
            </a:r>
            <a:r>
              <a:rPr lang="en-US" dirty="0"/>
              <a:t>()”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Result will be 8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count()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9999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Action : Example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r>
              <a:rPr lang="en-US" dirty="0" smtClean="0"/>
              <a:t>Common and </a:t>
            </a:r>
            <a:r>
              <a:rPr lang="en-US" dirty="0"/>
              <a:t>simplest operation that returns </a:t>
            </a:r>
            <a:r>
              <a:rPr lang="en-US" dirty="0" smtClean="0"/>
              <a:t>entire </a:t>
            </a:r>
            <a:r>
              <a:rPr lang="en-US" dirty="0"/>
              <a:t>RDDs content to driver </a:t>
            </a:r>
            <a:r>
              <a:rPr lang="en-US" dirty="0" smtClean="0"/>
              <a:t>program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entire </a:t>
            </a:r>
            <a:r>
              <a:rPr lang="en-US" dirty="0"/>
              <a:t>RDD is expected to fit in </a:t>
            </a:r>
            <a:r>
              <a:rPr lang="en-US" dirty="0" smtClean="0"/>
              <a:t>memory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makes </a:t>
            </a:r>
            <a:r>
              <a:rPr lang="en-US" dirty="0"/>
              <a:t>easy to compare the result of RDD with the expected </a:t>
            </a:r>
            <a:r>
              <a:rPr lang="en-US" dirty="0" smtClean="0"/>
              <a:t>result</a:t>
            </a:r>
            <a:endParaRPr lang="en-US" dirty="0"/>
          </a:p>
          <a:p>
            <a:endParaRPr lang="en-US" dirty="0"/>
          </a:p>
          <a:p>
            <a:r>
              <a:rPr lang="en-US" dirty="0"/>
              <a:t>Action Collect() had a constraint that all the data should fit in the machine, and copies to the </a:t>
            </a:r>
            <a:r>
              <a:rPr lang="en-US" dirty="0" smtClean="0"/>
              <a:t>driver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collect()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0267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Action : Example 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r>
              <a:rPr lang="en-US" dirty="0" smtClean="0"/>
              <a:t>Returns “n” </a:t>
            </a:r>
            <a:r>
              <a:rPr lang="en-US" dirty="0"/>
              <a:t>number of elements from </a:t>
            </a:r>
            <a:r>
              <a:rPr lang="en-US" dirty="0" smtClean="0"/>
              <a:t>RDD</a:t>
            </a:r>
          </a:p>
          <a:p>
            <a:r>
              <a:rPr lang="en-US" dirty="0" smtClean="0"/>
              <a:t>Tries to </a:t>
            </a:r>
            <a:r>
              <a:rPr lang="en-US" dirty="0"/>
              <a:t>cut the number of partition it accesses, so it represents a biased </a:t>
            </a:r>
            <a:r>
              <a:rPr lang="en-US" dirty="0" smtClean="0"/>
              <a:t>collection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cannot </a:t>
            </a:r>
            <a:r>
              <a:rPr lang="en-US" dirty="0"/>
              <a:t>presume the order of the elements.</a:t>
            </a:r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smtClean="0"/>
              <a:t>example,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Consider </a:t>
            </a:r>
            <a:r>
              <a:rPr lang="en-US" dirty="0"/>
              <a:t>RDD {1, 2, 2, 3, 4, 5, 5, 6}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Apply “take </a:t>
            </a:r>
            <a:r>
              <a:rPr lang="en-US" dirty="0"/>
              <a:t>(4)”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Result will be { </a:t>
            </a:r>
            <a:r>
              <a:rPr lang="en-US" dirty="0"/>
              <a:t>2, 2, 3, 4}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take(n)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0349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Action : Example 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US" dirty="0" smtClean="0"/>
              <a:t>Returns</a:t>
            </a:r>
            <a:r>
              <a:rPr lang="en-US" dirty="0"/>
              <a:t>, </a:t>
            </a:r>
            <a:r>
              <a:rPr lang="en-US" dirty="0" smtClean="0"/>
              <a:t>how many </a:t>
            </a:r>
            <a:r>
              <a:rPr lang="en-US" dirty="0"/>
              <a:t>times each element occur in </a:t>
            </a:r>
            <a:r>
              <a:rPr lang="en-US" dirty="0" smtClean="0"/>
              <a:t>RDD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smtClean="0"/>
              <a:t>example,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RDD </a:t>
            </a:r>
            <a:r>
              <a:rPr lang="en-US" dirty="0"/>
              <a:t>has values {1, 2, 2, 3, 4, 5, 5, 6}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Apply “</a:t>
            </a:r>
            <a:r>
              <a:rPr lang="en-US" dirty="0" err="1" smtClean="0"/>
              <a:t>rdd.countByValue</a:t>
            </a:r>
            <a:r>
              <a:rPr lang="en-US" dirty="0"/>
              <a:t>()” 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Result will be {(</a:t>
            </a:r>
            <a:r>
              <a:rPr lang="en-US" dirty="0"/>
              <a:t>1,1), (2,2), (3,1), (4,1), (5,2), (6,1)}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 err="1"/>
              <a:t>countByValue</a:t>
            </a:r>
            <a:r>
              <a:rPr lang="en-US" b="0" dirty="0"/>
              <a:t>()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4951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Action : Example 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 smtClean="0"/>
              <a:t>Takes </a:t>
            </a:r>
            <a:r>
              <a:rPr lang="en-US" dirty="0"/>
              <a:t>the two elements as input from the RDD and then produces the output of the same type as that of the input </a:t>
            </a:r>
            <a:r>
              <a:rPr lang="en-US" dirty="0" smtClean="0"/>
              <a:t>elements</a:t>
            </a:r>
          </a:p>
          <a:p>
            <a:r>
              <a:rPr lang="en-US" dirty="0" smtClean="0"/>
              <a:t>The </a:t>
            </a:r>
            <a:r>
              <a:rPr lang="en-US" dirty="0"/>
              <a:t>simple forms of such function are an </a:t>
            </a:r>
            <a:r>
              <a:rPr lang="en-US" dirty="0" smtClean="0"/>
              <a:t>addition</a:t>
            </a:r>
          </a:p>
          <a:p>
            <a:endParaRPr lang="en-US" dirty="0" smtClean="0"/>
          </a:p>
          <a:p>
            <a:r>
              <a:rPr lang="en-US" dirty="0" smtClean="0"/>
              <a:t>For example,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numbers </a:t>
            </a:r>
            <a:r>
              <a:rPr lang="en-US" dirty="0"/>
              <a:t>= </a:t>
            </a:r>
            <a:r>
              <a:rPr lang="en-US" dirty="0" err="1"/>
              <a:t>sc.parallelize</a:t>
            </a:r>
            <a:r>
              <a:rPr lang="en-US" dirty="0"/>
              <a:t>([1,7,8,9,5,77,48</a:t>
            </a:r>
            <a:r>
              <a:rPr lang="en-US" dirty="0" smtClean="0"/>
              <a:t>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# </a:t>
            </a:r>
            <a:r>
              <a:rPr lang="en-US" dirty="0"/>
              <a:t>aggregate RDD elements using addition function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sum </a:t>
            </a:r>
            <a:r>
              <a:rPr lang="en-US" dirty="0"/>
              <a:t>= </a:t>
            </a:r>
            <a:r>
              <a:rPr lang="en-US" dirty="0" err="1"/>
              <a:t>numbers.reduce</a:t>
            </a:r>
            <a:r>
              <a:rPr lang="en-US" dirty="0"/>
              <a:t>(lambda </a:t>
            </a:r>
            <a:r>
              <a:rPr lang="en-US" dirty="0" err="1"/>
              <a:t>a,b:a+b</a:t>
            </a:r>
            <a:r>
              <a:rPr lang="en-US" dirty="0" smtClean="0"/>
              <a:t>) 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print </a:t>
            </a:r>
            <a:r>
              <a:rPr lang="en-US" dirty="0"/>
              <a:t>"sum is : " + </a:t>
            </a:r>
            <a:r>
              <a:rPr lang="en-US" dirty="0" err="1"/>
              <a:t>str</a:t>
            </a:r>
            <a:r>
              <a:rPr lang="en-US" dirty="0"/>
              <a:t>(sum)</a:t>
            </a: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b="0" dirty="0"/>
              <a:t>reduce</a:t>
            </a:r>
            <a:r>
              <a:rPr lang="en-US" b="0" dirty="0" smtClean="0"/>
              <a:t>()</a:t>
            </a:r>
            <a:endParaRPr lang="en-US" b="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430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Action : Example (6)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 err="1" smtClean="0"/>
              <a:t>foreach</a:t>
            </a:r>
            <a:r>
              <a:rPr lang="en-US" dirty="0"/>
              <a:t>() function is </a:t>
            </a:r>
            <a:r>
              <a:rPr lang="en-US" dirty="0" smtClean="0"/>
              <a:t>useful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When </a:t>
            </a:r>
            <a:r>
              <a:rPr lang="en-US" dirty="0"/>
              <a:t>we have a situation where we want to apply operation on each element of RDD, but it should not return value to the </a:t>
            </a:r>
            <a:r>
              <a:rPr lang="en-US" dirty="0" smtClean="0"/>
              <a:t>driver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. </a:t>
            </a:r>
            <a:r>
              <a:rPr lang="en-US" dirty="0"/>
              <a:t>For </a:t>
            </a:r>
            <a:r>
              <a:rPr lang="en-US" dirty="0" smtClean="0"/>
              <a:t>example,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inserting </a:t>
            </a:r>
            <a:r>
              <a:rPr lang="en-US" dirty="0"/>
              <a:t>a record </a:t>
            </a:r>
            <a:r>
              <a:rPr lang="en-US" dirty="0" smtClean="0"/>
              <a:t>into </a:t>
            </a:r>
            <a:r>
              <a:rPr lang="en-US" dirty="0"/>
              <a:t>the </a:t>
            </a:r>
            <a:r>
              <a:rPr lang="en-US" dirty="0" smtClean="0"/>
              <a:t>database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/>
              <a:t>val</a:t>
            </a:r>
            <a:r>
              <a:rPr lang="en-IN" dirty="0"/>
              <a:t> data = </a:t>
            </a:r>
            <a:r>
              <a:rPr lang="en-IN" dirty="0" err="1"/>
              <a:t>sc.parallelize</a:t>
            </a:r>
            <a:r>
              <a:rPr lang="en-IN" dirty="0"/>
              <a:t>(Array(('k',5),('s',3),('s',4),('p',7),('p',5),('t',8),('k',6)),3)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/>
              <a:t>val</a:t>
            </a:r>
            <a:r>
              <a:rPr lang="en-IN" dirty="0"/>
              <a:t> group = </a:t>
            </a:r>
            <a:r>
              <a:rPr lang="en-IN" dirty="0" err="1"/>
              <a:t>data.groupByKey</a:t>
            </a:r>
            <a:r>
              <a:rPr lang="en-IN" dirty="0"/>
              <a:t>().collect()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/>
              <a:t>group.foreach</a:t>
            </a:r>
            <a:r>
              <a:rPr lang="en-IN" dirty="0"/>
              <a:t>(</a:t>
            </a:r>
            <a:r>
              <a:rPr lang="en-IN" dirty="0" err="1"/>
              <a:t>println</a:t>
            </a:r>
            <a:r>
              <a:rPr lang="en-IN" dirty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b="0" dirty="0" err="1"/>
              <a:t>foreach</a:t>
            </a:r>
            <a:r>
              <a:rPr lang="en-US" b="0" dirty="0"/>
              <a:t>()</a:t>
            </a:r>
          </a:p>
          <a:p>
            <a:endParaRPr lang="en-US" b="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646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RDD Action : Example </a:t>
            </a:r>
            <a:r>
              <a:rPr lang="en-IN" dirty="0" smtClean="0"/>
              <a:t>(7)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r>
              <a:rPr lang="en-US" dirty="0" err="1"/>
              <a:t>saveAsTextFile</a:t>
            </a:r>
            <a:r>
              <a:rPr lang="en-US" dirty="0"/>
              <a:t>(path)	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Write </a:t>
            </a:r>
            <a:r>
              <a:rPr lang="en-US" dirty="0"/>
              <a:t>the elements of the dataset as a text file (or set of text files) in a given directory in the local filesystem, HDFS or any other Hadoop-supported file </a:t>
            </a:r>
            <a:r>
              <a:rPr lang="en-US" dirty="0" smtClean="0"/>
              <a:t>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Spark </a:t>
            </a:r>
            <a:r>
              <a:rPr lang="en-US" dirty="0"/>
              <a:t>will call </a:t>
            </a:r>
            <a:r>
              <a:rPr lang="en-US" dirty="0" err="1"/>
              <a:t>toString</a:t>
            </a:r>
            <a:r>
              <a:rPr lang="en-US" dirty="0"/>
              <a:t> on each element to convert it to a line of text in the </a:t>
            </a:r>
            <a:r>
              <a:rPr lang="en-US" dirty="0" smtClean="0"/>
              <a:t>file</a:t>
            </a:r>
          </a:p>
          <a:p>
            <a:endParaRPr lang="en-US" dirty="0"/>
          </a:p>
          <a:p>
            <a:r>
              <a:rPr lang="en-US" dirty="0" err="1"/>
              <a:t>saveAsSequenceFile</a:t>
            </a:r>
            <a:r>
              <a:rPr lang="en-US" dirty="0"/>
              <a:t>(path)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Available in Java </a:t>
            </a:r>
            <a:r>
              <a:rPr lang="en-US" dirty="0"/>
              <a:t>and </a:t>
            </a:r>
            <a:r>
              <a:rPr lang="en-US" dirty="0" smtClean="0"/>
              <a:t>Scala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Write </a:t>
            </a:r>
            <a:r>
              <a:rPr lang="en-US" dirty="0"/>
              <a:t>the elements of the dataset as a Hadoop </a:t>
            </a:r>
            <a:r>
              <a:rPr lang="en-US" dirty="0" err="1"/>
              <a:t>SequenceFile</a:t>
            </a:r>
            <a:r>
              <a:rPr lang="en-US" dirty="0"/>
              <a:t> in a given path in the local filesystem, HDFS or any other Hadoop-supported file </a:t>
            </a:r>
            <a:r>
              <a:rPr lang="en-US" dirty="0" smtClean="0"/>
              <a:t>system</a:t>
            </a:r>
          </a:p>
          <a:p>
            <a:endParaRPr lang="en-US" dirty="0" smtClean="0"/>
          </a:p>
          <a:p>
            <a:r>
              <a:rPr lang="en-US" dirty="0" err="1" smtClean="0"/>
              <a:t>saveAsObjectFile</a:t>
            </a:r>
            <a:r>
              <a:rPr lang="en-US" dirty="0" smtClean="0"/>
              <a:t>(path</a:t>
            </a:r>
            <a:r>
              <a:rPr lang="en-US" dirty="0"/>
              <a:t>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Available in Java and </a:t>
            </a:r>
            <a:r>
              <a:rPr lang="en-US" dirty="0" smtClean="0"/>
              <a:t>Scala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Write </a:t>
            </a:r>
            <a:r>
              <a:rPr lang="en-US" dirty="0"/>
              <a:t>the elements of the dataset in a simple format using Java serialization, which can then be loaded using </a:t>
            </a:r>
            <a:r>
              <a:rPr lang="en-US" dirty="0" err="1"/>
              <a:t>SparkContext.objectFile</a:t>
            </a:r>
            <a:r>
              <a:rPr lang="en-US" dirty="0" smtClean="0"/>
              <a:t>()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 smtClean="0"/>
              <a:t>saveAs</a:t>
            </a:r>
            <a:r>
              <a:rPr lang="en-US" dirty="0" smtClean="0"/>
              <a:t>…()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871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RDD </a:t>
            </a:r>
            <a:r>
              <a:rPr lang="en-US" dirty="0"/>
              <a:t>Operations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/>
          </a:bodyPr>
          <a:lstStyle/>
          <a:p>
            <a:r>
              <a:rPr lang="en-US" dirty="0" smtClean="0"/>
              <a:t>Transformations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create </a:t>
            </a:r>
            <a:r>
              <a:rPr lang="en-US" dirty="0"/>
              <a:t>a new dataset from an existing </a:t>
            </a:r>
            <a:r>
              <a:rPr lang="en-US" dirty="0" smtClean="0"/>
              <a:t>one</a:t>
            </a:r>
          </a:p>
          <a:p>
            <a:r>
              <a:rPr lang="en-US" dirty="0" smtClean="0"/>
              <a:t>Actions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return </a:t>
            </a:r>
            <a:r>
              <a:rPr lang="en-US" dirty="0"/>
              <a:t>a value to the driver program after running a computation on the </a:t>
            </a:r>
            <a:r>
              <a:rPr lang="en-US" dirty="0" smtClean="0"/>
              <a:t>dataset</a:t>
            </a:r>
          </a:p>
          <a:p>
            <a:endParaRPr lang="en-US" dirty="0"/>
          </a:p>
          <a:p>
            <a:r>
              <a:rPr lang="en-US" dirty="0" smtClean="0"/>
              <a:t>For </a:t>
            </a:r>
            <a:r>
              <a:rPr lang="en-US" dirty="0"/>
              <a:t>example,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map </a:t>
            </a:r>
            <a:r>
              <a:rPr lang="en-US" dirty="0"/>
              <a:t>is a transformation that passes each dataset element through a function and returns a new RDD representing the </a:t>
            </a:r>
            <a:r>
              <a:rPr lang="en-US" dirty="0" smtClean="0"/>
              <a:t>results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reduce </a:t>
            </a:r>
            <a:r>
              <a:rPr lang="en-US" dirty="0"/>
              <a:t>is an action that aggregates all the elements of the RDD using some function and returns the final result to the driver </a:t>
            </a:r>
            <a:r>
              <a:rPr lang="en-US" dirty="0" smtClean="0"/>
              <a:t>program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Two </a:t>
            </a:r>
            <a:r>
              <a:rPr lang="en-US" dirty="0"/>
              <a:t>types of operations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 Spark Paired RDDs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50" y="1143000"/>
            <a:ext cx="6788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</a:t>
            </a:r>
          </a:p>
          <a:p>
            <a:r>
              <a:rPr lang="en-US" dirty="0" smtClean="0"/>
              <a:t>Learning Spark By </a:t>
            </a:r>
            <a:r>
              <a:rPr lang="en-US" dirty="0" err="1" smtClean="0"/>
              <a:t>Karau</a:t>
            </a:r>
            <a:r>
              <a:rPr lang="en-US" dirty="0" smtClean="0"/>
              <a:t>, </a:t>
            </a:r>
            <a:r>
              <a:rPr lang="en-US" dirty="0" err="1" smtClean="0"/>
              <a:t>Konwinski</a:t>
            </a:r>
            <a:r>
              <a:rPr lang="en-US" dirty="0" smtClean="0"/>
              <a:t>  </a:t>
            </a:r>
          </a:p>
          <a:p>
            <a:r>
              <a:rPr lang="en-US" dirty="0" smtClean="0"/>
              <a:t>Spark Documentation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RDD </a:t>
            </a:r>
            <a:r>
              <a:rPr lang="en-US" dirty="0"/>
              <a:t>Operations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/>
          </a:bodyPr>
          <a:lstStyle/>
          <a:p>
            <a:r>
              <a:rPr lang="en-US" dirty="0" smtClean="0"/>
              <a:t>Lazy evaluation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All </a:t>
            </a:r>
            <a:r>
              <a:rPr lang="en-US" dirty="0"/>
              <a:t>transformations </a:t>
            </a:r>
            <a:r>
              <a:rPr lang="en-US" dirty="0" smtClean="0"/>
              <a:t>are lazy - not </a:t>
            </a:r>
            <a:r>
              <a:rPr lang="en-US" dirty="0"/>
              <a:t>compute their results right </a:t>
            </a:r>
            <a:r>
              <a:rPr lang="en-US" dirty="0" smtClean="0"/>
              <a:t>away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Instead</a:t>
            </a:r>
            <a:r>
              <a:rPr lang="en-US" dirty="0"/>
              <a:t>, they just remember the transformations applied to some base dataset (e.g. a </a:t>
            </a:r>
            <a:r>
              <a:rPr lang="en-US" dirty="0" smtClean="0"/>
              <a:t>file)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The </a:t>
            </a:r>
            <a:r>
              <a:rPr lang="en-US" dirty="0"/>
              <a:t>transformations are only computed when an action requires a result to be returned to the driver </a:t>
            </a:r>
            <a:r>
              <a:rPr lang="en-US" dirty="0" smtClean="0"/>
              <a:t>program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This </a:t>
            </a:r>
            <a:r>
              <a:rPr lang="en-US" dirty="0"/>
              <a:t>design enables Spark to run more efficiently.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Persistence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By </a:t>
            </a:r>
            <a:r>
              <a:rPr lang="en-US" dirty="0"/>
              <a:t>default, each transformed RDD may be recomputed each time you run an action on </a:t>
            </a:r>
            <a:r>
              <a:rPr lang="en-US" dirty="0" smtClean="0"/>
              <a:t>it.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However</a:t>
            </a:r>
            <a:r>
              <a:rPr lang="en-US" dirty="0"/>
              <a:t>, </a:t>
            </a:r>
            <a:r>
              <a:rPr lang="en-US" dirty="0" smtClean="0"/>
              <a:t>may </a:t>
            </a:r>
            <a:r>
              <a:rPr lang="en-US" dirty="0"/>
              <a:t>also persist an RDD in memory using the persist (or cache) </a:t>
            </a:r>
            <a:r>
              <a:rPr lang="en-US" dirty="0" smtClean="0"/>
              <a:t>method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Spark </a:t>
            </a:r>
            <a:r>
              <a:rPr lang="en-US" dirty="0"/>
              <a:t>will keep the elements around on the cluster for much faster access the next time you query </a:t>
            </a:r>
            <a:r>
              <a:rPr lang="en-US" dirty="0" smtClean="0"/>
              <a:t>it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There </a:t>
            </a:r>
            <a:r>
              <a:rPr lang="en-US" dirty="0"/>
              <a:t>is also support for persisting RDDs on disk, or replicated across multiple </a:t>
            </a:r>
            <a:r>
              <a:rPr lang="en-US" dirty="0" smtClean="0"/>
              <a:t>nodes</a:t>
            </a:r>
            <a:endParaRPr lang="en-IN" dirty="0"/>
          </a:p>
          <a:p>
            <a:pPr lvl="1">
              <a:buFont typeface="Wingdings" panose="05000000000000000000" pitchFamily="2" charset="2"/>
              <a:buChar char="v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Lazy evaluation and Persistence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81604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RDD </a:t>
            </a:r>
            <a:r>
              <a:rPr lang="en-US" dirty="0"/>
              <a:t>Transformation Types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/>
              <a:t>Narrow transformations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are </a:t>
            </a:r>
            <a:r>
              <a:rPr lang="en-US" dirty="0"/>
              <a:t>the result of map() and filter() functions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compute </a:t>
            </a:r>
            <a:r>
              <a:rPr lang="en-US" dirty="0"/>
              <a:t>data that live on a single partition meaning there will not be any data movement between partitions to execute narrow </a:t>
            </a:r>
            <a:r>
              <a:rPr lang="en-US" dirty="0" smtClean="0"/>
              <a:t>transformations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Functions </a:t>
            </a:r>
            <a:r>
              <a:rPr lang="en-US" dirty="0"/>
              <a:t>such as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map()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err="1" smtClean="0"/>
              <a:t>mapPartition</a:t>
            </a:r>
            <a:r>
              <a:rPr lang="en-US" dirty="0" smtClean="0"/>
              <a:t>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err="1" smtClean="0"/>
              <a:t>flatMap</a:t>
            </a:r>
            <a:r>
              <a:rPr lang="en-US" dirty="0" smtClean="0"/>
              <a:t>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filter()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union()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b="0" dirty="0" smtClean="0"/>
              <a:t>Two types : </a:t>
            </a:r>
            <a:r>
              <a:rPr lang="en-US" dirty="0"/>
              <a:t>Narrow transformations 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2677499"/>
            <a:ext cx="3569104" cy="378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40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RDD Transformation </a:t>
            </a:r>
            <a:r>
              <a:rPr lang="en-US" dirty="0" smtClean="0"/>
              <a:t>Types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US" dirty="0"/>
              <a:t>Wider transformations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are </a:t>
            </a:r>
            <a:r>
              <a:rPr lang="en-US" dirty="0"/>
              <a:t>the result of </a:t>
            </a:r>
            <a:r>
              <a:rPr lang="en-US" dirty="0" err="1"/>
              <a:t>groupByKey</a:t>
            </a:r>
            <a:r>
              <a:rPr lang="en-US" dirty="0"/>
              <a:t>() and </a:t>
            </a:r>
            <a:r>
              <a:rPr lang="en-US" dirty="0" err="1"/>
              <a:t>reduceByKey</a:t>
            </a:r>
            <a:r>
              <a:rPr lang="en-US" dirty="0"/>
              <a:t>() functions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compute </a:t>
            </a:r>
            <a:r>
              <a:rPr lang="en-US" dirty="0"/>
              <a:t>data that live on many partitions meaning there will be data movements between partitions to execute wider </a:t>
            </a:r>
            <a:r>
              <a:rPr lang="en-US" dirty="0" smtClean="0"/>
              <a:t>transformations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Shuffles </a:t>
            </a:r>
            <a:r>
              <a:rPr lang="en-US" dirty="0"/>
              <a:t>the data, they also called shuffle </a:t>
            </a:r>
            <a:r>
              <a:rPr lang="en-US" dirty="0" smtClean="0"/>
              <a:t>transformations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Functions </a:t>
            </a:r>
            <a:r>
              <a:rPr lang="en-US" dirty="0"/>
              <a:t>such as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err="1" smtClean="0"/>
              <a:t>groupByKey</a:t>
            </a:r>
            <a:r>
              <a:rPr lang="en-US" dirty="0" smtClean="0"/>
              <a:t>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err="1" smtClean="0"/>
              <a:t>aggregateByKey</a:t>
            </a:r>
            <a:r>
              <a:rPr lang="en-US" dirty="0" smtClean="0"/>
              <a:t>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aggregate()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join()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repartition()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Two types : </a:t>
            </a:r>
            <a:r>
              <a:rPr lang="en-US" dirty="0" smtClean="0"/>
              <a:t>Wider transformations </a:t>
            </a:r>
            <a:endParaRPr lang="en-US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1026" name="Picture 2" descr="rdd wider transform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2514600"/>
            <a:ext cx="3617723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59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b="0" dirty="0"/>
              <a:t>RDD 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Actions are Spark RDD operations that give non-RDD values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Transformations </a:t>
            </a:r>
            <a:r>
              <a:rPr lang="en-US" dirty="0"/>
              <a:t>create RDDs from each other, but when </a:t>
            </a:r>
            <a:r>
              <a:rPr lang="en-US" dirty="0" smtClean="0"/>
              <a:t>want </a:t>
            </a:r>
            <a:r>
              <a:rPr lang="en-US" dirty="0"/>
              <a:t>to work with the actual dataset, at that point action is </a:t>
            </a:r>
            <a:r>
              <a:rPr lang="en-US" dirty="0" smtClean="0"/>
              <a:t>performed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When </a:t>
            </a:r>
            <a:r>
              <a:rPr lang="en-US" dirty="0"/>
              <a:t>the action is triggered after the result, new RDD is not formed like </a:t>
            </a:r>
            <a:r>
              <a:rPr lang="en-US" dirty="0" smtClean="0"/>
              <a:t>transformation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Values of </a:t>
            </a:r>
            <a:r>
              <a:rPr lang="en-US" dirty="0"/>
              <a:t>action are stored to drivers or to the external storage </a:t>
            </a:r>
            <a:r>
              <a:rPr lang="en-US" dirty="0" smtClean="0"/>
              <a:t>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It </a:t>
            </a:r>
            <a:r>
              <a:rPr lang="en-US" dirty="0"/>
              <a:t>brings laziness of RDD into </a:t>
            </a:r>
            <a:r>
              <a:rPr lang="en-US" dirty="0" smtClean="0"/>
              <a:t>motion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An action is one of the ways of sending data from Executer to the </a:t>
            </a:r>
            <a:r>
              <a:rPr lang="en-US" dirty="0" smtClean="0"/>
              <a:t>driver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Executors </a:t>
            </a:r>
            <a:r>
              <a:rPr lang="en-US" dirty="0"/>
              <a:t>are agents that are responsible for executing a </a:t>
            </a:r>
            <a:r>
              <a:rPr lang="en-US" dirty="0" smtClean="0"/>
              <a:t>task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Driver </a:t>
            </a:r>
            <a:r>
              <a:rPr lang="en-US" dirty="0"/>
              <a:t>is a JVM process that coordinates workers and execution of the </a:t>
            </a:r>
            <a:r>
              <a:rPr lang="en-US" dirty="0" smtClean="0"/>
              <a:t>task</a:t>
            </a:r>
          </a:p>
          <a:p>
            <a:endParaRPr lang="en-US" dirty="0"/>
          </a:p>
          <a:p>
            <a:r>
              <a:rPr lang="en-US" dirty="0" smtClean="0"/>
              <a:t>Examples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</a:t>
            </a:r>
            <a:r>
              <a:rPr lang="en-US" dirty="0" smtClean="0"/>
              <a:t>ount()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</a:t>
            </a:r>
            <a:r>
              <a:rPr lang="en-US" dirty="0" smtClean="0"/>
              <a:t>ollect()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</a:t>
            </a:r>
            <a:r>
              <a:rPr lang="en-US" dirty="0" smtClean="0"/>
              <a:t>ake()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top()</a:t>
            </a:r>
          </a:p>
          <a:p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61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Transformation : Example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The map function iterates over every line in RDD and split into new </a:t>
            </a:r>
            <a:r>
              <a:rPr lang="en-US" dirty="0" smtClean="0"/>
              <a:t>RDD</a:t>
            </a:r>
          </a:p>
          <a:p>
            <a:r>
              <a:rPr lang="en-US" dirty="0" smtClean="0"/>
              <a:t>Using </a:t>
            </a:r>
            <a:r>
              <a:rPr lang="en-US" dirty="0"/>
              <a:t>map() </a:t>
            </a:r>
            <a:r>
              <a:rPr lang="en-US" dirty="0" smtClean="0"/>
              <a:t>transformation, function </a:t>
            </a:r>
            <a:r>
              <a:rPr lang="en-US" dirty="0"/>
              <a:t>is applied to every element of </a:t>
            </a:r>
            <a:r>
              <a:rPr lang="en-US" dirty="0" smtClean="0"/>
              <a:t>RDD</a:t>
            </a:r>
          </a:p>
          <a:p>
            <a:r>
              <a:rPr lang="en-US" dirty="0" smtClean="0"/>
              <a:t>In </a:t>
            </a:r>
            <a:r>
              <a:rPr lang="en-US" dirty="0"/>
              <a:t>the map, </a:t>
            </a:r>
            <a:r>
              <a:rPr lang="en-US" dirty="0" smtClean="0"/>
              <a:t>the </a:t>
            </a:r>
            <a:r>
              <a:rPr lang="en-US" dirty="0"/>
              <a:t>input and the return type of RDD may differ from each </a:t>
            </a:r>
            <a:r>
              <a:rPr lang="en-US" dirty="0" smtClean="0"/>
              <a:t>other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For </a:t>
            </a:r>
            <a:r>
              <a:rPr lang="en-US" dirty="0" smtClean="0"/>
              <a:t>example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Let RDD has elements {1</a:t>
            </a:r>
            <a:r>
              <a:rPr lang="en-US" dirty="0"/>
              <a:t>, 2, 3, 4, 5}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Apply </a:t>
            </a:r>
            <a:r>
              <a:rPr lang="en-US" dirty="0"/>
              <a:t>“</a:t>
            </a:r>
            <a:r>
              <a:rPr lang="en-US" dirty="0" err="1" smtClean="0"/>
              <a:t>rdd.map</a:t>
            </a:r>
            <a:r>
              <a:rPr lang="en-US" dirty="0" smtClean="0"/>
              <a:t>(x =&gt; x + 5 )”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Result </a:t>
            </a:r>
            <a:r>
              <a:rPr lang="en-US" dirty="0"/>
              <a:t>as </a:t>
            </a:r>
            <a:r>
              <a:rPr lang="en-US" dirty="0" smtClean="0"/>
              <a:t>(6, 7, 8, 9, 10)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map(</a:t>
            </a:r>
            <a:r>
              <a:rPr lang="en-US" b="0" dirty="0" err="1"/>
              <a:t>func</a:t>
            </a:r>
            <a:r>
              <a:rPr lang="en-US" b="0" dirty="0"/>
              <a:t>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524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Transformation : Example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r>
              <a:rPr lang="en-US" dirty="0" smtClean="0"/>
              <a:t>When the </a:t>
            </a:r>
            <a:r>
              <a:rPr lang="en-US" dirty="0" err="1" smtClean="0"/>
              <a:t>flatMap</a:t>
            </a:r>
            <a:r>
              <a:rPr lang="en-US" dirty="0"/>
              <a:t>() </a:t>
            </a:r>
            <a:r>
              <a:rPr lang="en-US" dirty="0" smtClean="0"/>
              <a:t>function is applied on RDD, </a:t>
            </a:r>
            <a:r>
              <a:rPr lang="en-US" dirty="0"/>
              <a:t>to each input element, </a:t>
            </a:r>
            <a:r>
              <a:rPr lang="en-US" dirty="0" smtClean="0"/>
              <a:t>results into </a:t>
            </a:r>
            <a:r>
              <a:rPr lang="en-US" dirty="0"/>
              <a:t>many elements in an output </a:t>
            </a:r>
            <a:r>
              <a:rPr lang="en-US" dirty="0" smtClean="0"/>
              <a:t>RDD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The </a:t>
            </a:r>
            <a:r>
              <a:rPr lang="en-US" dirty="0"/>
              <a:t>most simple use of </a:t>
            </a:r>
            <a:r>
              <a:rPr lang="en-US" dirty="0" err="1"/>
              <a:t>flatMap</a:t>
            </a:r>
            <a:r>
              <a:rPr lang="en-US" dirty="0"/>
              <a:t>() is to split each input string into </a:t>
            </a:r>
            <a:r>
              <a:rPr lang="en-US" dirty="0" smtClean="0"/>
              <a:t>words</a:t>
            </a:r>
          </a:p>
          <a:p>
            <a:endParaRPr lang="en-US" dirty="0"/>
          </a:p>
          <a:p>
            <a:r>
              <a:rPr lang="en-US" dirty="0"/>
              <a:t>Map and </a:t>
            </a:r>
            <a:r>
              <a:rPr lang="en-US" dirty="0" err="1"/>
              <a:t>flatMap</a:t>
            </a:r>
            <a:r>
              <a:rPr lang="en-US" dirty="0"/>
              <a:t> are similar in the way that they take a line from input RDD and apply a function on that </a:t>
            </a:r>
            <a:r>
              <a:rPr lang="en-US" dirty="0" smtClean="0"/>
              <a:t>line</a:t>
            </a:r>
          </a:p>
          <a:p>
            <a:r>
              <a:rPr lang="en-US" dirty="0" smtClean="0"/>
              <a:t>The </a:t>
            </a:r>
            <a:r>
              <a:rPr lang="en-US" dirty="0"/>
              <a:t>key difference between map() and </a:t>
            </a:r>
            <a:r>
              <a:rPr lang="en-US" dirty="0" err="1"/>
              <a:t>flatMap</a:t>
            </a:r>
            <a:r>
              <a:rPr lang="en-US" dirty="0"/>
              <a:t>() is map() returns only one element, while </a:t>
            </a:r>
            <a:r>
              <a:rPr lang="en-US" dirty="0" err="1"/>
              <a:t>flatMap</a:t>
            </a:r>
            <a:r>
              <a:rPr lang="en-US" dirty="0"/>
              <a:t>() can return a list of </a:t>
            </a:r>
            <a:r>
              <a:rPr lang="en-US" dirty="0" smtClean="0"/>
              <a:t>elements</a:t>
            </a:r>
          </a:p>
          <a:p>
            <a:endParaRPr lang="en-US" dirty="0"/>
          </a:p>
          <a:p>
            <a:r>
              <a:rPr lang="en-US" dirty="0" smtClean="0"/>
              <a:t>Example,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/>
              <a:t>val</a:t>
            </a:r>
            <a:r>
              <a:rPr lang="en-IN" dirty="0"/>
              <a:t> data </a:t>
            </a:r>
            <a:r>
              <a:rPr lang="en-IN" dirty="0" smtClean="0"/>
              <a:t> </a:t>
            </a:r>
            <a:r>
              <a:rPr lang="en-IN" dirty="0" err="1"/>
              <a:t>sc.textFile</a:t>
            </a:r>
            <a:r>
              <a:rPr lang="en-IN" dirty="0"/>
              <a:t>("spark_test.txt")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/>
              <a:t>val</a:t>
            </a:r>
            <a:r>
              <a:rPr lang="en-IN" dirty="0"/>
              <a:t> </a:t>
            </a:r>
            <a:r>
              <a:rPr lang="en-IN" dirty="0" err="1"/>
              <a:t>flatmapFile</a:t>
            </a:r>
            <a:r>
              <a:rPr lang="en-IN" dirty="0"/>
              <a:t> = </a:t>
            </a:r>
            <a:r>
              <a:rPr lang="en-IN" dirty="0" err="1"/>
              <a:t>data.flatMap</a:t>
            </a:r>
            <a:r>
              <a:rPr lang="en-IN" dirty="0"/>
              <a:t>(lines =&gt; </a:t>
            </a:r>
            <a:r>
              <a:rPr lang="en-IN" dirty="0" err="1"/>
              <a:t>lines.split</a:t>
            </a:r>
            <a:r>
              <a:rPr lang="en-IN" dirty="0"/>
              <a:t>(" "))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 err="1"/>
              <a:t>flatMap</a:t>
            </a:r>
            <a:r>
              <a:rPr lang="en-US" b="0" dirty="0"/>
              <a:t>()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054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RDD Transformation : Example 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 smtClean="0"/>
              <a:t>Returns </a:t>
            </a:r>
            <a:r>
              <a:rPr lang="en-US" dirty="0"/>
              <a:t>a new RDD, containing only the elements that meet a </a:t>
            </a:r>
            <a:r>
              <a:rPr lang="en-US" dirty="0" smtClean="0"/>
              <a:t>predicate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 narrow </a:t>
            </a:r>
            <a:r>
              <a:rPr lang="en-US" dirty="0"/>
              <a:t>operation because it does not shuffle data from one partition to many </a:t>
            </a:r>
            <a:r>
              <a:rPr lang="en-US" dirty="0" smtClean="0"/>
              <a:t>partitions</a:t>
            </a:r>
          </a:p>
          <a:p>
            <a:endParaRPr lang="en-US" dirty="0" smtClean="0"/>
          </a:p>
          <a:p>
            <a:r>
              <a:rPr lang="en-US" dirty="0" smtClean="0"/>
              <a:t>For example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RDD </a:t>
            </a:r>
            <a:r>
              <a:rPr lang="en-US" dirty="0"/>
              <a:t>contains first five natural numbers (1, 2, 3, 4, and 5)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Predicate </a:t>
            </a:r>
            <a:r>
              <a:rPr lang="en-US" dirty="0"/>
              <a:t>is check for an even </a:t>
            </a:r>
            <a:r>
              <a:rPr lang="en-US" dirty="0" smtClean="0"/>
              <a:t>number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The </a:t>
            </a:r>
            <a:r>
              <a:rPr lang="en-US" dirty="0"/>
              <a:t>resulting RDD after the filter will contain only the even numbers i.e., 2 and </a:t>
            </a:r>
            <a:r>
              <a:rPr lang="en-US" dirty="0" smtClean="0"/>
              <a:t>4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smtClean="0"/>
              <a:t>Another example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/>
              <a:t>val</a:t>
            </a:r>
            <a:r>
              <a:rPr lang="en-IN" dirty="0"/>
              <a:t> data = </a:t>
            </a:r>
            <a:r>
              <a:rPr lang="en-IN" dirty="0" err="1"/>
              <a:t>sc.textFile</a:t>
            </a:r>
            <a:r>
              <a:rPr lang="en-IN" dirty="0"/>
              <a:t>("spark_test.txt")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/>
              <a:t>val</a:t>
            </a:r>
            <a:r>
              <a:rPr lang="en-IN" dirty="0"/>
              <a:t> </a:t>
            </a:r>
            <a:r>
              <a:rPr lang="en-IN" dirty="0" err="1"/>
              <a:t>mapFile</a:t>
            </a:r>
            <a:r>
              <a:rPr lang="en-IN" dirty="0"/>
              <a:t> = </a:t>
            </a:r>
            <a:r>
              <a:rPr lang="en-IN" dirty="0" err="1"/>
              <a:t>data.flatMap</a:t>
            </a:r>
            <a:r>
              <a:rPr lang="en-IN" dirty="0"/>
              <a:t>(lines =&gt; </a:t>
            </a:r>
            <a:r>
              <a:rPr lang="en-IN" dirty="0" err="1"/>
              <a:t>lines.split</a:t>
            </a:r>
            <a:r>
              <a:rPr lang="en-IN" dirty="0"/>
              <a:t>(" ")).filter(value =&gt; value=="spark")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fontAlgn="base"/>
            <a:r>
              <a:rPr lang="en-US" b="0" dirty="0"/>
              <a:t>filter(</a:t>
            </a:r>
            <a:r>
              <a:rPr lang="en-US" b="0" dirty="0" err="1"/>
              <a:t>func</a:t>
            </a:r>
            <a:r>
              <a:rPr lang="en-US" b="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1631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3309</TotalTime>
  <Words>1418</Words>
  <Application>Microsoft Office PowerPoint</Application>
  <PresentationFormat>Widescreen</PresentationFormat>
  <Paragraphs>201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Helvetica</vt:lpstr>
      <vt:lpstr>Helvetica Light</vt:lpstr>
      <vt:lpstr>Wingdings</vt:lpstr>
      <vt:lpstr>Office Theme</vt:lpstr>
      <vt:lpstr>Spark RDD - Operations</vt:lpstr>
      <vt:lpstr> RDD Operations </vt:lpstr>
      <vt:lpstr> RDD Operations </vt:lpstr>
      <vt:lpstr> RDD Transformation Types </vt:lpstr>
      <vt:lpstr>RDD Transformation Types (2)</vt:lpstr>
      <vt:lpstr>RDD Action</vt:lpstr>
      <vt:lpstr>RDD Transformation : Example</vt:lpstr>
      <vt:lpstr>RDD Transformation : Example (2)</vt:lpstr>
      <vt:lpstr>RDD Transformation : Example (3)</vt:lpstr>
      <vt:lpstr>RDD Transformation : Example (4)</vt:lpstr>
      <vt:lpstr>RDD Transformation : Example (5)</vt:lpstr>
      <vt:lpstr>RDD Transformation : Example (6)</vt:lpstr>
      <vt:lpstr>RDD Action : Example</vt:lpstr>
      <vt:lpstr>RDD Action : Example (2)</vt:lpstr>
      <vt:lpstr>RDD Action : Example (3)</vt:lpstr>
      <vt:lpstr>RDD Action : Example (4)</vt:lpstr>
      <vt:lpstr>RDD Action : Example (5)</vt:lpstr>
      <vt:lpstr>RDD Action : Example (6)</vt:lpstr>
      <vt:lpstr>RDD Action : Example (7)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241</cp:revision>
  <dcterms:created xsi:type="dcterms:W3CDTF">2018-10-16T06:13:57Z</dcterms:created>
  <dcterms:modified xsi:type="dcterms:W3CDTF">2021-01-02T05:01:42Z</dcterms:modified>
</cp:coreProperties>
</file>

<file path=docProps/thumbnail.jpeg>
</file>